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2"/>
  </p:notesMasterIdLst>
  <p:sldIdLst>
    <p:sldId id="256" r:id="rId2"/>
    <p:sldId id="274" r:id="rId3"/>
    <p:sldId id="273" r:id="rId4"/>
    <p:sldId id="272" r:id="rId5"/>
    <p:sldId id="271" r:id="rId6"/>
    <p:sldId id="270" r:id="rId7"/>
    <p:sldId id="260" r:id="rId8"/>
    <p:sldId id="262" r:id="rId9"/>
    <p:sldId id="269" r:id="rId10"/>
    <p:sldId id="268"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24" autoAdjust="0"/>
    <p:restoredTop sz="93478" autoAdjust="0"/>
  </p:normalViewPr>
  <p:slideViewPr>
    <p:cSldViewPr snapToGrid="0">
      <p:cViewPr varScale="1">
        <p:scale>
          <a:sx n="105" d="100"/>
          <a:sy n="105" d="100"/>
        </p:scale>
        <p:origin x="-1674"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nl-NL"/>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D46E662-E576-4EE7-9CC5-7B96315AF103}" type="datetimeFigureOut">
              <a:rPr lang="nl-NL" smtClean="0"/>
              <a:t>26-12-2016</a:t>
            </a:fld>
            <a:endParaRPr lang="nl-NL"/>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nl-NL"/>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nl-NL"/>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nl-NL"/>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968BE4C-8F32-4CBB-B5ED-FDC734F73955}" type="slidenum">
              <a:rPr lang="nl-NL" smtClean="0"/>
              <a:t>‹#›</a:t>
            </a:fld>
            <a:endParaRPr lang="nl-NL"/>
          </a:p>
        </p:txBody>
      </p:sp>
    </p:spTree>
    <p:extLst>
      <p:ext uri="{BB962C8B-B14F-4D97-AF65-F5344CB8AC3E}">
        <p14:creationId xmlns:p14="http://schemas.microsoft.com/office/powerpoint/2010/main" val="39342780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nl-NL" dirty="0" smtClean="0"/>
              <a:t>Zie aantekeningen onder de slides</a:t>
            </a:r>
            <a:endParaRPr lang="nl-NL" dirty="0"/>
          </a:p>
        </p:txBody>
      </p:sp>
      <p:sp>
        <p:nvSpPr>
          <p:cNvPr id="4" name="Slide Number Placeholder 3"/>
          <p:cNvSpPr>
            <a:spLocks noGrp="1"/>
          </p:cNvSpPr>
          <p:nvPr>
            <p:ph type="sldNum" sz="quarter" idx="10"/>
          </p:nvPr>
        </p:nvSpPr>
        <p:spPr/>
        <p:txBody>
          <a:bodyPr/>
          <a:lstStyle/>
          <a:p>
            <a:fld id="{9968BE4C-8F32-4CBB-B5ED-FDC734F73955}" type="slidenum">
              <a:rPr lang="nl-NL" smtClean="0"/>
              <a:t>1</a:t>
            </a:fld>
            <a:endParaRPr lang="nl-NL"/>
          </a:p>
        </p:txBody>
      </p:sp>
    </p:spTree>
    <p:extLst>
      <p:ext uri="{BB962C8B-B14F-4D97-AF65-F5344CB8AC3E}">
        <p14:creationId xmlns:p14="http://schemas.microsoft.com/office/powerpoint/2010/main" val="35453069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nl-NL" dirty="0" smtClean="0"/>
              <a:t>Waarom is het glas zo dik, het glas</a:t>
            </a:r>
            <a:r>
              <a:rPr lang="nl-NL" baseline="0" dirty="0" smtClean="0"/>
              <a:t> van een bierpul, het glas van een cola fles?</a:t>
            </a:r>
            <a:endParaRPr lang="nl-NL" dirty="0"/>
          </a:p>
        </p:txBody>
      </p:sp>
      <p:sp>
        <p:nvSpPr>
          <p:cNvPr id="4" name="Slide Number Placeholder 3"/>
          <p:cNvSpPr>
            <a:spLocks noGrp="1"/>
          </p:cNvSpPr>
          <p:nvPr>
            <p:ph type="sldNum" sz="quarter" idx="10"/>
          </p:nvPr>
        </p:nvSpPr>
        <p:spPr/>
        <p:txBody>
          <a:bodyPr/>
          <a:lstStyle/>
          <a:p>
            <a:fld id="{9968BE4C-8F32-4CBB-B5ED-FDC734F73955}" type="slidenum">
              <a:rPr lang="nl-NL" smtClean="0"/>
              <a:t>2</a:t>
            </a:fld>
            <a:endParaRPr lang="nl-NL"/>
          </a:p>
        </p:txBody>
      </p:sp>
    </p:spTree>
    <p:extLst>
      <p:ext uri="{BB962C8B-B14F-4D97-AF65-F5344CB8AC3E}">
        <p14:creationId xmlns:p14="http://schemas.microsoft.com/office/powerpoint/2010/main" val="4163199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nl-NL" dirty="0" smtClean="0"/>
              <a:t>Cola in een fles of glas met </a:t>
            </a:r>
            <a:r>
              <a:rPr lang="nl-NL" dirty="0" smtClean="0"/>
              <a:t>een dikke wand</a:t>
            </a:r>
            <a:r>
              <a:rPr lang="nl-NL" dirty="0" smtClean="0"/>
              <a:t>: Door breking in lucht lijkt het alsof er veel meer cola in het glas zit. In water (onder) is het effect al een stuk minder doordat de brekingsindices van water en glas minder verschillen dan van lucht en glas.</a:t>
            </a:r>
            <a:endParaRPr lang="nl-NL" dirty="0"/>
          </a:p>
        </p:txBody>
      </p:sp>
      <p:sp>
        <p:nvSpPr>
          <p:cNvPr id="4" name="Slide Number Placeholder 3"/>
          <p:cNvSpPr>
            <a:spLocks noGrp="1"/>
          </p:cNvSpPr>
          <p:nvPr>
            <p:ph type="sldNum" sz="quarter" idx="10"/>
          </p:nvPr>
        </p:nvSpPr>
        <p:spPr/>
        <p:txBody>
          <a:bodyPr/>
          <a:lstStyle/>
          <a:p>
            <a:fld id="{9968BE4C-8F32-4CBB-B5ED-FDC734F73955}" type="slidenum">
              <a:rPr lang="nl-NL" smtClean="0"/>
              <a:t>3</a:t>
            </a:fld>
            <a:endParaRPr lang="nl-NL"/>
          </a:p>
        </p:txBody>
      </p:sp>
    </p:spTree>
    <p:extLst>
      <p:ext uri="{BB962C8B-B14F-4D97-AF65-F5344CB8AC3E}">
        <p14:creationId xmlns:p14="http://schemas.microsoft.com/office/powerpoint/2010/main" val="12670089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nl-NL" dirty="0" smtClean="0"/>
              <a:t>De </a:t>
            </a:r>
            <a:r>
              <a:rPr lang="nl-NL" dirty="0" smtClean="0"/>
              <a:t>wand </a:t>
            </a:r>
            <a:r>
              <a:rPr lang="nl-NL" dirty="0" smtClean="0"/>
              <a:t>ziet er dus veel dunner uit dan hij in werkelijkheid is, daardoor lijkt de inhoud</a:t>
            </a:r>
            <a:r>
              <a:rPr lang="nl-NL" baseline="0" dirty="0" smtClean="0"/>
              <a:t> van de fles veel </a:t>
            </a:r>
            <a:r>
              <a:rPr lang="nl-NL" baseline="0" dirty="0" smtClean="0"/>
              <a:t>meer, zie foto op de vorige slide.</a:t>
            </a:r>
            <a:endParaRPr lang="nl-NL" dirty="0"/>
          </a:p>
        </p:txBody>
      </p:sp>
      <p:sp>
        <p:nvSpPr>
          <p:cNvPr id="4" name="Slide Number Placeholder 3"/>
          <p:cNvSpPr>
            <a:spLocks noGrp="1"/>
          </p:cNvSpPr>
          <p:nvPr>
            <p:ph type="sldNum" sz="quarter" idx="10"/>
          </p:nvPr>
        </p:nvSpPr>
        <p:spPr/>
        <p:txBody>
          <a:bodyPr/>
          <a:lstStyle/>
          <a:p>
            <a:fld id="{9968BE4C-8F32-4CBB-B5ED-FDC734F73955}" type="slidenum">
              <a:rPr lang="nl-NL" smtClean="0"/>
              <a:t>4</a:t>
            </a:fld>
            <a:endParaRPr lang="nl-NL"/>
          </a:p>
        </p:txBody>
      </p:sp>
    </p:spTree>
    <p:extLst>
      <p:ext uri="{BB962C8B-B14F-4D97-AF65-F5344CB8AC3E}">
        <p14:creationId xmlns:p14="http://schemas.microsoft.com/office/powerpoint/2010/main" val="12533877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nl-NL" dirty="0" smtClean="0"/>
              <a:t>Vuurtornado zoals die bij een bosbrand kan ontstaan.</a:t>
            </a:r>
            <a:endParaRPr lang="nl-NL" dirty="0"/>
          </a:p>
        </p:txBody>
      </p:sp>
      <p:sp>
        <p:nvSpPr>
          <p:cNvPr id="4" name="Slide Number Placeholder 3"/>
          <p:cNvSpPr>
            <a:spLocks noGrp="1"/>
          </p:cNvSpPr>
          <p:nvPr>
            <p:ph type="sldNum" sz="quarter" idx="10"/>
          </p:nvPr>
        </p:nvSpPr>
        <p:spPr/>
        <p:txBody>
          <a:bodyPr/>
          <a:lstStyle/>
          <a:p>
            <a:fld id="{9968BE4C-8F32-4CBB-B5ED-FDC734F73955}" type="slidenum">
              <a:rPr lang="nl-NL" smtClean="0"/>
              <a:t>5</a:t>
            </a:fld>
            <a:endParaRPr lang="nl-NL"/>
          </a:p>
        </p:txBody>
      </p:sp>
    </p:spTree>
    <p:extLst>
      <p:ext uri="{BB962C8B-B14F-4D97-AF65-F5344CB8AC3E}">
        <p14:creationId xmlns:p14="http://schemas.microsoft.com/office/powerpoint/2010/main" val="34358572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nl-NL" dirty="0" smtClean="0"/>
              <a:t>Alle benodigdheden voor een vuurtornado. Je </a:t>
            </a:r>
            <a:r>
              <a:rPr lang="nl-NL" dirty="0" smtClean="0"/>
              <a:t>kunt </a:t>
            </a:r>
            <a:r>
              <a:rPr lang="nl-NL" dirty="0" smtClean="0"/>
              <a:t>deze zelf maken</a:t>
            </a:r>
            <a:r>
              <a:rPr lang="nl-NL" baseline="0" dirty="0" smtClean="0"/>
              <a:t> </a:t>
            </a:r>
            <a:r>
              <a:rPr lang="nl-NL" baseline="0" dirty="0" smtClean="0"/>
              <a:t>door een klein vlammetje onderin de papierbak en deze dan snel </a:t>
            </a:r>
            <a:r>
              <a:rPr lang="nl-NL" baseline="0" dirty="0" smtClean="0"/>
              <a:t>op een platform rond </a:t>
            </a:r>
            <a:r>
              <a:rPr lang="nl-NL" baseline="0" dirty="0" smtClean="0"/>
              <a:t>te draaien. De vlam schiet omhoog. Je kunt het verschijnsel verder onderzoeken door bijvoorbeeld de luchtgaten af te sluiten </a:t>
            </a:r>
            <a:r>
              <a:rPr lang="nl-NL" baseline="0" dirty="0" smtClean="0"/>
              <a:t>met cellofaan boven </a:t>
            </a:r>
            <a:r>
              <a:rPr lang="nl-NL" baseline="0" dirty="0" smtClean="0"/>
              <a:t>of onder in de bak, etc. Zie ShowdeFysica 2.</a:t>
            </a:r>
            <a:endParaRPr lang="nl-NL" dirty="0"/>
          </a:p>
        </p:txBody>
      </p:sp>
      <p:sp>
        <p:nvSpPr>
          <p:cNvPr id="4" name="Slide Number Placeholder 3"/>
          <p:cNvSpPr>
            <a:spLocks noGrp="1"/>
          </p:cNvSpPr>
          <p:nvPr>
            <p:ph type="sldNum" sz="quarter" idx="10"/>
          </p:nvPr>
        </p:nvSpPr>
        <p:spPr/>
        <p:txBody>
          <a:bodyPr/>
          <a:lstStyle/>
          <a:p>
            <a:fld id="{9968BE4C-8F32-4CBB-B5ED-FDC734F73955}" type="slidenum">
              <a:rPr lang="nl-NL" smtClean="0"/>
              <a:t>6</a:t>
            </a:fld>
            <a:endParaRPr lang="nl-NL"/>
          </a:p>
        </p:txBody>
      </p:sp>
    </p:spTree>
    <p:extLst>
      <p:ext uri="{BB962C8B-B14F-4D97-AF65-F5344CB8AC3E}">
        <p14:creationId xmlns:p14="http://schemas.microsoft.com/office/powerpoint/2010/main" val="32716226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nl-NL" dirty="0" smtClean="0"/>
              <a:t>Zie Show de Fysica 1 p84.</a:t>
            </a:r>
            <a:endParaRPr lang="nl-NL" dirty="0"/>
          </a:p>
        </p:txBody>
      </p:sp>
      <p:sp>
        <p:nvSpPr>
          <p:cNvPr id="4" name="Slide Number Placeholder 3"/>
          <p:cNvSpPr>
            <a:spLocks noGrp="1"/>
          </p:cNvSpPr>
          <p:nvPr>
            <p:ph type="sldNum" sz="quarter" idx="10"/>
          </p:nvPr>
        </p:nvSpPr>
        <p:spPr/>
        <p:txBody>
          <a:bodyPr/>
          <a:lstStyle/>
          <a:p>
            <a:fld id="{9968BE4C-8F32-4CBB-B5ED-FDC734F73955}" type="slidenum">
              <a:rPr lang="nl-NL" smtClean="0"/>
              <a:t>7</a:t>
            </a:fld>
            <a:endParaRPr lang="nl-NL"/>
          </a:p>
        </p:txBody>
      </p:sp>
    </p:spTree>
    <p:extLst>
      <p:ext uri="{BB962C8B-B14F-4D97-AF65-F5344CB8AC3E}">
        <p14:creationId xmlns:p14="http://schemas.microsoft.com/office/powerpoint/2010/main" val="20743350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nl-NL" dirty="0"/>
          </a:p>
        </p:txBody>
      </p:sp>
      <p:sp>
        <p:nvSpPr>
          <p:cNvPr id="4" name="Slide Number Placeholder 3"/>
          <p:cNvSpPr>
            <a:spLocks noGrp="1"/>
          </p:cNvSpPr>
          <p:nvPr>
            <p:ph type="sldNum" sz="quarter" idx="10"/>
          </p:nvPr>
        </p:nvSpPr>
        <p:spPr/>
        <p:txBody>
          <a:bodyPr/>
          <a:lstStyle/>
          <a:p>
            <a:fld id="{9968BE4C-8F32-4CBB-B5ED-FDC734F73955}" type="slidenum">
              <a:rPr lang="nl-NL" smtClean="0"/>
              <a:t>9</a:t>
            </a:fld>
            <a:endParaRPr lang="nl-NL"/>
          </a:p>
        </p:txBody>
      </p:sp>
    </p:spTree>
    <p:extLst>
      <p:ext uri="{BB962C8B-B14F-4D97-AF65-F5344CB8AC3E}">
        <p14:creationId xmlns:p14="http://schemas.microsoft.com/office/powerpoint/2010/main" val="3528695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60367BD5-9FBC-4875-A5FF-FB6CEE0B5100}" type="datetimeFigureOut">
              <a:rPr lang="en-US" smtClean="0"/>
              <a:t>12/26/2016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BB991F1-7216-4E30-A8B4-7F9D93430029}" type="slidenum">
              <a:rPr lang="en-US" smtClean="0"/>
              <a:t>‹#›</a:t>
            </a:fld>
            <a:endParaRPr lang="en-US"/>
          </a:p>
        </p:txBody>
      </p:sp>
    </p:spTree>
    <p:extLst>
      <p:ext uri="{BB962C8B-B14F-4D97-AF65-F5344CB8AC3E}">
        <p14:creationId xmlns:p14="http://schemas.microsoft.com/office/powerpoint/2010/main" val="2200203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0367BD5-9FBC-4875-A5FF-FB6CEE0B5100}" type="datetimeFigureOut">
              <a:rPr lang="en-US" smtClean="0"/>
              <a:t>12/26/2016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BB991F1-7216-4E30-A8B4-7F9D93430029}" type="slidenum">
              <a:rPr lang="en-US" smtClean="0"/>
              <a:t>‹#›</a:t>
            </a:fld>
            <a:endParaRPr lang="en-US"/>
          </a:p>
        </p:txBody>
      </p:sp>
    </p:spTree>
    <p:extLst>
      <p:ext uri="{BB962C8B-B14F-4D97-AF65-F5344CB8AC3E}">
        <p14:creationId xmlns:p14="http://schemas.microsoft.com/office/powerpoint/2010/main" val="6044885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0367BD5-9FBC-4875-A5FF-FB6CEE0B5100}" type="datetimeFigureOut">
              <a:rPr lang="en-US" smtClean="0"/>
              <a:t>12/26/2016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BB991F1-7216-4E30-A8B4-7F9D93430029}" type="slidenum">
              <a:rPr lang="en-US" smtClean="0"/>
              <a:t>‹#›</a:t>
            </a:fld>
            <a:endParaRPr lang="en-US"/>
          </a:p>
        </p:txBody>
      </p:sp>
    </p:spTree>
    <p:extLst>
      <p:ext uri="{BB962C8B-B14F-4D97-AF65-F5344CB8AC3E}">
        <p14:creationId xmlns:p14="http://schemas.microsoft.com/office/powerpoint/2010/main" val="22728800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60367BD5-9FBC-4875-A5FF-FB6CEE0B5100}" type="datetimeFigureOut">
              <a:rPr lang="en-US" smtClean="0"/>
              <a:t>12/26/2016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BB991F1-7216-4E30-A8B4-7F9D93430029}" type="slidenum">
              <a:rPr lang="en-US" smtClean="0"/>
              <a:t>‹#›</a:t>
            </a:fld>
            <a:endParaRPr lang="en-US"/>
          </a:p>
        </p:txBody>
      </p:sp>
    </p:spTree>
    <p:extLst>
      <p:ext uri="{BB962C8B-B14F-4D97-AF65-F5344CB8AC3E}">
        <p14:creationId xmlns:p14="http://schemas.microsoft.com/office/powerpoint/2010/main" val="39995029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60367BD5-9FBC-4875-A5FF-FB6CEE0B5100}" type="datetimeFigureOut">
              <a:rPr lang="en-US" smtClean="0"/>
              <a:t>12/26/2016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BB991F1-7216-4E30-A8B4-7F9D93430029}" type="slidenum">
              <a:rPr lang="en-US" smtClean="0"/>
              <a:t>‹#›</a:t>
            </a:fld>
            <a:endParaRPr lang="en-US"/>
          </a:p>
        </p:txBody>
      </p:sp>
    </p:spTree>
    <p:extLst>
      <p:ext uri="{BB962C8B-B14F-4D97-AF65-F5344CB8AC3E}">
        <p14:creationId xmlns:p14="http://schemas.microsoft.com/office/powerpoint/2010/main" val="19646634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60367BD5-9FBC-4875-A5FF-FB6CEE0B5100}" type="datetimeFigureOut">
              <a:rPr lang="en-US" smtClean="0"/>
              <a:t>12/26/2016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BB991F1-7216-4E30-A8B4-7F9D93430029}" type="slidenum">
              <a:rPr lang="en-US" smtClean="0"/>
              <a:t>‹#›</a:t>
            </a:fld>
            <a:endParaRPr lang="en-US"/>
          </a:p>
        </p:txBody>
      </p:sp>
    </p:spTree>
    <p:extLst>
      <p:ext uri="{BB962C8B-B14F-4D97-AF65-F5344CB8AC3E}">
        <p14:creationId xmlns:p14="http://schemas.microsoft.com/office/powerpoint/2010/main" val="33331105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0367BD5-9FBC-4875-A5FF-FB6CEE0B5100}" type="datetimeFigureOut">
              <a:rPr lang="en-US" smtClean="0"/>
              <a:t>12/26/2016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BB991F1-7216-4E30-A8B4-7F9D93430029}" type="slidenum">
              <a:rPr lang="en-US" smtClean="0"/>
              <a:t>‹#›</a:t>
            </a:fld>
            <a:endParaRPr lang="en-US"/>
          </a:p>
        </p:txBody>
      </p:sp>
    </p:spTree>
    <p:extLst>
      <p:ext uri="{BB962C8B-B14F-4D97-AF65-F5344CB8AC3E}">
        <p14:creationId xmlns:p14="http://schemas.microsoft.com/office/powerpoint/2010/main" val="27640768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0367BD5-9FBC-4875-A5FF-FB6CEE0B5100}" type="datetimeFigureOut">
              <a:rPr lang="en-US" smtClean="0"/>
              <a:t>12/26/2016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BB991F1-7216-4E30-A8B4-7F9D93430029}" type="slidenum">
              <a:rPr lang="en-US" smtClean="0"/>
              <a:t>‹#›</a:t>
            </a:fld>
            <a:endParaRPr lang="en-US"/>
          </a:p>
        </p:txBody>
      </p:sp>
    </p:spTree>
    <p:extLst>
      <p:ext uri="{BB962C8B-B14F-4D97-AF65-F5344CB8AC3E}">
        <p14:creationId xmlns:p14="http://schemas.microsoft.com/office/powerpoint/2010/main" val="19681503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0367BD5-9FBC-4875-A5FF-FB6CEE0B5100}" type="datetimeFigureOut">
              <a:rPr lang="en-US" smtClean="0"/>
              <a:t>12/26/2016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BB991F1-7216-4E30-A8B4-7F9D93430029}" type="slidenum">
              <a:rPr lang="en-US" smtClean="0"/>
              <a:t>‹#›</a:t>
            </a:fld>
            <a:endParaRPr lang="en-US"/>
          </a:p>
        </p:txBody>
      </p:sp>
    </p:spTree>
    <p:extLst>
      <p:ext uri="{BB962C8B-B14F-4D97-AF65-F5344CB8AC3E}">
        <p14:creationId xmlns:p14="http://schemas.microsoft.com/office/powerpoint/2010/main" val="33525020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0367BD5-9FBC-4875-A5FF-FB6CEE0B5100}" type="datetimeFigureOut">
              <a:rPr lang="en-US" smtClean="0"/>
              <a:t>12/26/2016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BB991F1-7216-4E30-A8B4-7F9D93430029}" type="slidenum">
              <a:rPr lang="en-US" smtClean="0"/>
              <a:t>‹#›</a:t>
            </a:fld>
            <a:endParaRPr lang="en-US"/>
          </a:p>
        </p:txBody>
      </p:sp>
    </p:spTree>
    <p:extLst>
      <p:ext uri="{BB962C8B-B14F-4D97-AF65-F5344CB8AC3E}">
        <p14:creationId xmlns:p14="http://schemas.microsoft.com/office/powerpoint/2010/main" val="38193088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0367BD5-9FBC-4875-A5FF-FB6CEE0B5100}" type="datetimeFigureOut">
              <a:rPr lang="en-US" smtClean="0"/>
              <a:t>12/26/2016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BB991F1-7216-4E30-A8B4-7F9D93430029}" type="slidenum">
              <a:rPr lang="en-US" smtClean="0"/>
              <a:t>‹#›</a:t>
            </a:fld>
            <a:endParaRPr lang="en-US"/>
          </a:p>
        </p:txBody>
      </p:sp>
    </p:spTree>
    <p:extLst>
      <p:ext uri="{BB962C8B-B14F-4D97-AF65-F5344CB8AC3E}">
        <p14:creationId xmlns:p14="http://schemas.microsoft.com/office/powerpoint/2010/main" val="1140531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0367BD5-9FBC-4875-A5FF-FB6CEE0B5100}" type="datetimeFigureOut">
              <a:rPr lang="en-US" smtClean="0"/>
              <a:t>12/26/2016</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BB991F1-7216-4E30-A8B4-7F9D93430029}" type="slidenum">
              <a:rPr lang="en-US" smtClean="0"/>
              <a:t>‹#›</a:t>
            </a:fld>
            <a:endParaRPr lang="en-US"/>
          </a:p>
        </p:txBody>
      </p:sp>
    </p:spTree>
    <p:extLst>
      <p:ext uri="{BB962C8B-B14F-4D97-AF65-F5344CB8AC3E}">
        <p14:creationId xmlns:p14="http://schemas.microsoft.com/office/powerpoint/2010/main" val="3694375965"/>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tif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tiff"/><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tiff"/><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2136806" y="0"/>
            <a:ext cx="5145278" cy="6867954"/>
          </a:xfrm>
          <a:prstGeom prst="rect">
            <a:avLst/>
          </a:prstGeom>
        </p:spPr>
      </p:pic>
      <p:sp>
        <p:nvSpPr>
          <p:cNvPr id="2" name="TextBox 1"/>
          <p:cNvSpPr txBox="1"/>
          <p:nvPr/>
        </p:nvSpPr>
        <p:spPr>
          <a:xfrm>
            <a:off x="262551" y="2408222"/>
            <a:ext cx="1744644" cy="1200329"/>
          </a:xfrm>
          <a:prstGeom prst="rect">
            <a:avLst/>
          </a:prstGeom>
          <a:noFill/>
        </p:spPr>
        <p:txBody>
          <a:bodyPr wrap="square" rtlCol="0">
            <a:spAutoFit/>
          </a:bodyPr>
          <a:lstStyle/>
          <a:p>
            <a:r>
              <a:rPr lang="nl-NL" dirty="0" smtClean="0"/>
              <a:t>WND 2016</a:t>
            </a:r>
          </a:p>
          <a:p>
            <a:r>
              <a:rPr lang="nl-NL" dirty="0" smtClean="0"/>
              <a:t>Met aantekeningen onder de slides</a:t>
            </a:r>
            <a:endParaRPr lang="nl-NL" dirty="0"/>
          </a:p>
        </p:txBody>
      </p:sp>
    </p:spTree>
    <p:extLst>
      <p:ext uri="{BB962C8B-B14F-4D97-AF65-F5344CB8AC3E}">
        <p14:creationId xmlns:p14="http://schemas.microsoft.com/office/powerpoint/2010/main" val="369512358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pPr algn="ctr"/>
            <a:r>
              <a:rPr lang="nl-NL" smtClean="0"/>
              <a:t>Waarom is het glas zo dik?</a:t>
            </a:r>
            <a:endParaRPr lang="nl-NL"/>
          </a:p>
        </p:txBody>
      </p:sp>
      <p:pic>
        <p:nvPicPr>
          <p:cNvPr id="4" name="Afbeelding 3"/>
          <p:cNvPicPr>
            <a:picLocks noChangeAspect="1"/>
          </p:cNvPicPr>
          <p:nvPr/>
        </p:nvPicPr>
        <p:blipFill>
          <a:blip r:embed="rId3"/>
          <a:stretch>
            <a:fillRect/>
          </a:stretch>
        </p:blipFill>
        <p:spPr>
          <a:xfrm>
            <a:off x="3004457" y="1586126"/>
            <a:ext cx="3407089" cy="5089601"/>
          </a:xfrm>
          <a:prstGeom prst="rect">
            <a:avLst/>
          </a:prstGeom>
        </p:spPr>
      </p:pic>
    </p:spTree>
    <p:extLst>
      <p:ext uri="{BB962C8B-B14F-4D97-AF65-F5344CB8AC3E}">
        <p14:creationId xmlns:p14="http://schemas.microsoft.com/office/powerpoint/2010/main" val="122891858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endParaRPr lang="nl-NL"/>
          </a:p>
        </p:txBody>
      </p:sp>
      <p:pic>
        <p:nvPicPr>
          <p:cNvPr id="4" name="Tijdelijke aanduiding voor inhoud 3"/>
          <p:cNvPicPr>
            <a:picLocks noGrp="1" noChangeAspect="1"/>
          </p:cNvPicPr>
          <p:nvPr>
            <p:ph idx="1"/>
          </p:nvPr>
        </p:nvPicPr>
        <p:blipFill>
          <a:blip r:embed="rId3"/>
          <a:stretch>
            <a:fillRect/>
          </a:stretch>
        </p:blipFill>
        <p:spPr>
          <a:xfrm>
            <a:off x="0" y="365126"/>
            <a:ext cx="9144000" cy="6096878"/>
          </a:xfrm>
          <a:prstGeom prst="rect">
            <a:avLst/>
          </a:prstGeom>
        </p:spPr>
      </p:pic>
    </p:spTree>
    <p:extLst>
      <p:ext uri="{BB962C8B-B14F-4D97-AF65-F5344CB8AC3E}">
        <p14:creationId xmlns:p14="http://schemas.microsoft.com/office/powerpoint/2010/main" val="113719091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Afbeelding 3"/>
          <p:cNvPicPr>
            <a:picLocks noChangeAspect="1"/>
          </p:cNvPicPr>
          <p:nvPr/>
        </p:nvPicPr>
        <p:blipFill>
          <a:blip r:embed="rId3"/>
          <a:stretch>
            <a:fillRect/>
          </a:stretch>
        </p:blipFill>
        <p:spPr>
          <a:xfrm>
            <a:off x="992767" y="0"/>
            <a:ext cx="7158466" cy="6858000"/>
          </a:xfrm>
          <a:prstGeom prst="rect">
            <a:avLst/>
          </a:prstGeom>
        </p:spPr>
      </p:pic>
    </p:spTree>
    <p:extLst>
      <p:ext uri="{BB962C8B-B14F-4D97-AF65-F5344CB8AC3E}">
        <p14:creationId xmlns:p14="http://schemas.microsoft.com/office/powerpoint/2010/main" val="15662445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Tijdelijke aanduiding voor inhoud 5"/>
          <p:cNvPicPr>
            <a:picLocks noGrp="1" noChangeAspect="1"/>
          </p:cNvPicPr>
          <p:nvPr>
            <p:ph idx="1"/>
          </p:nvPr>
        </p:nvPicPr>
        <p:blipFill>
          <a:blip r:embed="rId3"/>
          <a:stretch>
            <a:fillRect/>
          </a:stretch>
        </p:blipFill>
        <p:spPr>
          <a:xfrm>
            <a:off x="1537854" y="37768"/>
            <a:ext cx="6068291" cy="6820232"/>
          </a:xfrm>
          <a:prstGeom prst="rect">
            <a:avLst/>
          </a:prstGeom>
        </p:spPr>
      </p:pic>
    </p:spTree>
    <p:extLst>
      <p:ext uri="{BB962C8B-B14F-4D97-AF65-F5344CB8AC3E}">
        <p14:creationId xmlns:p14="http://schemas.microsoft.com/office/powerpoint/2010/main" val="17014044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endParaRPr lang="nl-NL"/>
          </a:p>
        </p:txBody>
      </p:sp>
      <p:sp>
        <p:nvSpPr>
          <p:cNvPr id="3" name="Tijdelijke aanduiding voor inhoud 2"/>
          <p:cNvSpPr>
            <a:spLocks noGrp="1"/>
          </p:cNvSpPr>
          <p:nvPr>
            <p:ph idx="1"/>
          </p:nvPr>
        </p:nvSpPr>
        <p:spPr/>
        <p:txBody>
          <a:bodyPr/>
          <a:lstStyle/>
          <a:p>
            <a:endParaRPr lang="nl-NL"/>
          </a:p>
        </p:txBody>
      </p:sp>
      <p:pic>
        <p:nvPicPr>
          <p:cNvPr id="4" name="Afbeelding 3"/>
          <p:cNvPicPr>
            <a:picLocks noChangeAspect="1"/>
          </p:cNvPicPr>
          <p:nvPr/>
        </p:nvPicPr>
        <p:blipFill>
          <a:blip r:embed="rId3"/>
          <a:stretch>
            <a:fillRect/>
          </a:stretch>
        </p:blipFill>
        <p:spPr>
          <a:xfrm>
            <a:off x="0" y="367988"/>
            <a:ext cx="9144000" cy="6122023"/>
          </a:xfrm>
          <a:prstGeom prst="rect">
            <a:avLst/>
          </a:prstGeom>
        </p:spPr>
      </p:pic>
    </p:spTree>
    <p:extLst>
      <p:ext uri="{BB962C8B-B14F-4D97-AF65-F5344CB8AC3E}">
        <p14:creationId xmlns:p14="http://schemas.microsoft.com/office/powerpoint/2010/main" val="3192136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err="1" smtClean="0"/>
              <a:t>Gloeilamp</a:t>
            </a:r>
            <a:r>
              <a:rPr lang="en-US" dirty="0" smtClean="0"/>
              <a:t> </a:t>
            </a:r>
            <a:r>
              <a:rPr lang="en-US" dirty="0" err="1" smtClean="0"/>
              <a:t>uitblazen</a:t>
            </a:r>
            <a:endParaRPr lang="en-US" dirty="0"/>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482289" y="1965415"/>
            <a:ext cx="6227545" cy="3925108"/>
          </a:xfrm>
        </p:spPr>
      </p:pic>
    </p:spTree>
    <p:extLst>
      <p:ext uri="{BB962C8B-B14F-4D97-AF65-F5344CB8AC3E}">
        <p14:creationId xmlns:p14="http://schemas.microsoft.com/office/powerpoint/2010/main" val="209437027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nl-NL" dirty="0" smtClean="0"/>
              <a:t>Gloeilamp Uitblazen</a:t>
            </a:r>
            <a:endParaRPr lang="en-US" dirty="0"/>
          </a:p>
        </p:txBody>
      </p:sp>
      <p:pic>
        <p:nvPicPr>
          <p:cNvPr id="5" name="Content Placeholder 4"/>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628650" y="1371994"/>
            <a:ext cx="7886700" cy="5258599"/>
          </a:xfrm>
        </p:spPr>
      </p:pic>
    </p:spTree>
    <p:extLst>
      <p:ext uri="{BB962C8B-B14F-4D97-AF65-F5344CB8AC3E}">
        <p14:creationId xmlns:p14="http://schemas.microsoft.com/office/powerpoint/2010/main" val="69247854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Tijdelijke aanduiding voor inhoud 3"/>
          <p:cNvPicPr>
            <a:picLocks noGrp="1" noChangeAspect="1"/>
          </p:cNvPicPr>
          <p:nvPr>
            <p:ph idx="1"/>
          </p:nvPr>
        </p:nvPicPr>
        <p:blipFill>
          <a:blip r:embed="rId3"/>
          <a:stretch>
            <a:fillRect/>
          </a:stretch>
        </p:blipFill>
        <p:spPr>
          <a:xfrm>
            <a:off x="2012867" y="33646"/>
            <a:ext cx="5118265" cy="6824354"/>
          </a:xfrm>
          <a:prstGeom prst="rect">
            <a:avLst/>
          </a:prstGeom>
        </p:spPr>
      </p:pic>
    </p:spTree>
    <p:extLst>
      <p:ext uri="{BB962C8B-B14F-4D97-AF65-F5344CB8AC3E}">
        <p14:creationId xmlns:p14="http://schemas.microsoft.com/office/powerpoint/2010/main" val="7035749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nl-NL" dirty="0" smtClean="0"/>
              <a:t>Vragen?</a:t>
            </a:r>
            <a:endParaRPr lang="en-US" dirty="0"/>
          </a:p>
        </p:txBody>
      </p:sp>
    </p:spTree>
    <p:extLst>
      <p:ext uri="{BB962C8B-B14F-4D97-AF65-F5344CB8AC3E}">
        <p14:creationId xmlns:p14="http://schemas.microsoft.com/office/powerpoint/2010/main" val="3631111990"/>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29AF8C"/>
      </a:accent1>
      <a:accent2>
        <a:srgbClr val="97BE49"/>
      </a:accent2>
      <a:accent3>
        <a:srgbClr val="3D9CCC"/>
      </a:accent3>
      <a:accent4>
        <a:srgbClr val="7C60C6"/>
      </a:accent4>
      <a:accent5>
        <a:srgbClr val="C9492C"/>
      </a:accent5>
      <a:accent6>
        <a:srgbClr val="D58C2E"/>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3E4F19A7-A959-40BB-972C-4880BAF8EB0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Office Theme</Template>
  <TotalTime>397</TotalTime>
  <Words>216</Words>
  <Application>Microsoft Office PowerPoint</Application>
  <PresentationFormat>On-screen Show (4:3)</PresentationFormat>
  <Paragraphs>21</Paragraphs>
  <Slides>10</Slides>
  <Notes>8</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PowerPoint Presentation</vt:lpstr>
      <vt:lpstr>Waarom is het glas zo dik?</vt:lpstr>
      <vt:lpstr>PowerPoint Presentation</vt:lpstr>
      <vt:lpstr>PowerPoint Presentation</vt:lpstr>
      <vt:lpstr>PowerPoint Presentation</vt:lpstr>
      <vt:lpstr>PowerPoint Presentation</vt:lpstr>
      <vt:lpstr>Gloeilamp uitblazen</vt:lpstr>
      <vt:lpstr>Gloeilamp Uitblazen</vt:lpstr>
      <vt:lpstr>PowerPoint Presentation</vt:lpstr>
      <vt:lpstr>Vragen?</vt:lpstr>
    </vt:vector>
  </TitlesOfParts>
  <Company>Hogeschool van Amsterdam</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W.P. Spaan</dc:creator>
  <cp:lastModifiedBy>Ed van den Berg</cp:lastModifiedBy>
  <cp:revision>17</cp:revision>
  <dcterms:created xsi:type="dcterms:W3CDTF">2015-11-12T10:48:54Z</dcterms:created>
  <dcterms:modified xsi:type="dcterms:W3CDTF">2016-12-26T08:45:02Z</dcterms:modified>
</cp:coreProperties>
</file>